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95" r:id="rId3"/>
    <p:sldId id="262" r:id="rId4"/>
    <p:sldId id="270" r:id="rId5"/>
    <p:sldId id="298" r:id="rId6"/>
    <p:sldId id="280" r:id="rId7"/>
    <p:sldId id="301" r:id="rId8"/>
    <p:sldId id="283" r:id="rId9"/>
    <p:sldId id="287" r:id="rId10"/>
    <p:sldId id="29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работающих сотрудников: 63 человека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 30 лет                     </c:v>
                </c:pt>
                <c:pt idx="1">
                  <c:v>от 30 до 40 лет           </c:v>
                </c:pt>
                <c:pt idx="2">
                  <c:v>от 40 до 50 лет</c:v>
                </c:pt>
                <c:pt idx="3">
                  <c:v>от 50 до 55 лет </c:v>
                </c:pt>
                <c:pt idx="4">
                  <c:v>свыше 55 лет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17</c:v>
                </c:pt>
                <c:pt idx="1">
                  <c:v>16</c:v>
                </c:pt>
                <c:pt idx="2">
                  <c:v>13</c:v>
                </c:pt>
                <c:pt idx="3">
                  <c:v>6</c:v>
                </c:pt>
                <c:pt idx="4">
                  <c:v>11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>
        <c:manualLayout>
          <c:xMode val="edge"/>
          <c:yMode val="edge"/>
          <c:x val="0.58142150872125231"/>
          <c:y val="0.38363994492465414"/>
          <c:w val="0.41563900307373225"/>
          <c:h val="0.34621165761493156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861AB-52AE-4DF0-9D0D-2C287FDEE9F6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56048-13CA-4830-91EC-D59E2651642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25CB-4531-46B4-B335-1FA8947F932C}" type="datetimeFigureOut">
              <a:rPr lang="ru-RU" smtClean="0"/>
              <a:pPr/>
              <a:t>09.09.2020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CAE2-4B05-4835-A1D6-DFB8028DC1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25CB-4531-46B4-B335-1FA8947F932C}" type="datetimeFigureOut">
              <a:rPr lang="ru-RU" smtClean="0"/>
              <a:pPr/>
              <a:t>09.09.2020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CAE2-4B05-4835-A1D6-DFB8028DC1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25CB-4531-46B4-B335-1FA8947F932C}" type="datetimeFigureOut">
              <a:rPr lang="ru-RU" smtClean="0"/>
              <a:pPr/>
              <a:t>09.09.2020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CAE2-4B05-4835-A1D6-DFB8028DC1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25CB-4531-46B4-B335-1FA8947F932C}" type="datetimeFigureOut">
              <a:rPr lang="ru-RU" smtClean="0"/>
              <a:pPr/>
              <a:t>09.09.2020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CAE2-4B05-4835-A1D6-DFB8028DC1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25CB-4531-46B4-B335-1FA8947F932C}" type="datetimeFigureOut">
              <a:rPr lang="ru-RU" smtClean="0"/>
              <a:pPr/>
              <a:t>09.09.2020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CAE2-4B05-4835-A1D6-DFB8028DC1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25CB-4531-46B4-B335-1FA8947F932C}" type="datetimeFigureOut">
              <a:rPr lang="ru-RU" smtClean="0"/>
              <a:pPr/>
              <a:t>09.09.2020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CAE2-4B05-4835-A1D6-DFB8028DC1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25CB-4531-46B4-B335-1FA8947F932C}" type="datetimeFigureOut">
              <a:rPr lang="ru-RU" smtClean="0"/>
              <a:pPr/>
              <a:t>09.09.2020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CAE2-4B05-4835-A1D6-DFB8028DC1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25CB-4531-46B4-B335-1FA8947F932C}" type="datetimeFigureOut">
              <a:rPr lang="ru-RU" smtClean="0"/>
              <a:pPr/>
              <a:t>09.09.2020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CAE2-4B05-4835-A1D6-DFB8028DC1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25CB-4531-46B4-B335-1FA8947F932C}" type="datetimeFigureOut">
              <a:rPr lang="ru-RU" smtClean="0"/>
              <a:pPr/>
              <a:t>09.09.2020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CAE2-4B05-4835-A1D6-DFB8028DC1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25CB-4531-46B4-B335-1FA8947F932C}" type="datetimeFigureOut">
              <a:rPr lang="ru-RU" smtClean="0"/>
              <a:pPr/>
              <a:t>09.09.2020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CAE2-4B05-4835-A1D6-DFB8028DC1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25CB-4531-46B4-B335-1FA8947F932C}" type="datetimeFigureOut">
              <a:rPr lang="ru-RU" smtClean="0"/>
              <a:pPr/>
              <a:t>09.09.2020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CAE2-4B05-4835-A1D6-DFB8028DC1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F25CB-4531-46B4-B335-1FA8947F932C}" type="datetimeFigureOut">
              <a:rPr lang="ru-RU" smtClean="0"/>
              <a:pPr/>
              <a:t>09.09.2020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DCAE2-4B05-4835-A1D6-DFB8028DC1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Группа№9\Desktop\профком конкурс\4949c903e0674c2c9888c06a961b93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501008"/>
            <a:ext cx="8964488" cy="234888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ТЕМА: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«Мы выбираем здоровье!»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836712"/>
            <a:ext cx="64087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Проект по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здоровьесбережению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Работников образования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первичной профсоюзной организации МАДОУ № 44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г. Нижнекамск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154781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Группа№9\Desktop\профком конкурс\4949c903e0674c2c9888c06a961b93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2520280" cy="1143000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«Йога»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Группа№9\Desktop\проект здоровье\IMG-20200902-WA0047.jpg"/>
          <p:cNvPicPr>
            <a:picLocks noChangeAspect="1" noChangeArrowheads="1"/>
          </p:cNvPicPr>
          <p:nvPr/>
        </p:nvPicPr>
        <p:blipFill>
          <a:blip r:embed="rId3" cstate="print"/>
          <a:srcRect l="8163" t="27915" r="10507" b="4319"/>
          <a:stretch>
            <a:fillRect/>
          </a:stretch>
        </p:blipFill>
        <p:spPr bwMode="auto">
          <a:xfrm>
            <a:off x="539552" y="3501008"/>
            <a:ext cx="3724954" cy="2376264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5" name="Picture 3" descr="C:\Users\Группа№9\Desktop\проект здоровье\IMG-20200902-WA0046.jpg"/>
          <p:cNvPicPr>
            <a:picLocks noChangeAspect="1" noChangeArrowheads="1"/>
          </p:cNvPicPr>
          <p:nvPr/>
        </p:nvPicPr>
        <p:blipFill>
          <a:blip r:embed="rId4" cstate="print"/>
          <a:srcRect l="6663" t="23553" r="8055" b="9713"/>
          <a:stretch>
            <a:fillRect/>
          </a:stretch>
        </p:blipFill>
        <p:spPr bwMode="auto">
          <a:xfrm>
            <a:off x="539552" y="1268760"/>
            <a:ext cx="3646993" cy="1937465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 descr="C:\Users\Группа№9\Desktop\проект здоровье\IMG-20200905-WA0070.jpg"/>
          <p:cNvPicPr>
            <a:picLocks noChangeAspect="1" noChangeArrowheads="1"/>
          </p:cNvPicPr>
          <p:nvPr/>
        </p:nvPicPr>
        <p:blipFill>
          <a:blip r:embed="rId5" cstate="print"/>
          <a:srcRect l="22050" t="18534" b="39757"/>
          <a:stretch>
            <a:fillRect/>
          </a:stretch>
        </p:blipFill>
        <p:spPr bwMode="auto">
          <a:xfrm>
            <a:off x="5364088" y="1268760"/>
            <a:ext cx="2826092" cy="2016224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3" descr="C:\Users\Группа№9\Desktop\проект здоровье\IMG-20200905-WA0074.jpg"/>
          <p:cNvPicPr>
            <a:picLocks noChangeAspect="1" noChangeArrowheads="1"/>
          </p:cNvPicPr>
          <p:nvPr/>
        </p:nvPicPr>
        <p:blipFill>
          <a:blip r:embed="rId6" cstate="print"/>
          <a:srcRect l="16790" t="31417" b="13656"/>
          <a:stretch>
            <a:fillRect/>
          </a:stretch>
        </p:blipFill>
        <p:spPr bwMode="auto">
          <a:xfrm>
            <a:off x="5436096" y="3501008"/>
            <a:ext cx="2627784" cy="2402868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6012160" y="6165304"/>
            <a:ext cx="1778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Сентябрь  2020</a:t>
            </a:r>
            <a:endParaRPr lang="ru-RU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619672" y="6165304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Сентябрь 2020</a:t>
            </a:r>
            <a:endParaRPr lang="ru-RU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5364088" y="764704"/>
            <a:ext cx="3347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«Подвижные игры»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Группа№9\Desktop\профком конкурс\4949c903e0674c2c9888c06a961b93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Охват вовлеченных в проект членов профсоюза - 83%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3528" y="1988840"/>
          <a:ext cx="4320480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Содержимое 5"/>
          <p:cNvSpPr txBox="1">
            <a:spLocks/>
          </p:cNvSpPr>
          <p:nvPr/>
        </p:nvSpPr>
        <p:spPr>
          <a:xfrm>
            <a:off x="4860032" y="1988840"/>
            <a:ext cx="4032448" cy="413732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ac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тники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poe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кт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co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py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дники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ДОУ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Место проведения: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спортивный зал ДОУ, спортивная площадка ДОУ, бассейн и др.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Время проведения: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вечерние время по будням, по выходным.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po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лжит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льн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oc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ть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лг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ocpo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чный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po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ки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pea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лиз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ции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2018 – 2020 год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Группа№9\Desktop\профком конкурс\4949c903e0674c2c9888c06a961b93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3322712" cy="868958"/>
          </a:xfrm>
        </p:spPr>
        <p:txBody>
          <a:bodyPr>
            <a:normAutofit/>
          </a:bodyPr>
          <a:lstStyle/>
          <a:p>
            <a:pPr algn="l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«Айробика»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Группа№9\Desktop\проект здоровье\IMG-20200902-WA0044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323528" y="3789039"/>
            <a:ext cx="3744416" cy="2296381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C:\Users\Группа№9\Desktop\проект здоровье\IMG-20200902-WA00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484784"/>
            <a:ext cx="3744416" cy="2006773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 descr="C:\Users\Группа№9\Desktop\проект здоровье\IMG-20200902-WA0039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 l="11148" t="12408" b="11903"/>
          <a:stretch>
            <a:fillRect/>
          </a:stretch>
        </p:blipFill>
        <p:spPr bwMode="auto">
          <a:xfrm>
            <a:off x="4427984" y="1988840"/>
            <a:ext cx="4427984" cy="3388896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Заголовок 5"/>
          <p:cNvSpPr txBox="1">
            <a:spLocks/>
          </p:cNvSpPr>
          <p:nvPr/>
        </p:nvSpPr>
        <p:spPr>
          <a:xfrm>
            <a:off x="4067944" y="764704"/>
            <a:ext cx="52920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Нейрогимнастика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Группа№9\Desktop\профком конкурс\4949c903e0674c2c9888c06a961b93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3898776" cy="1143000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Соревнования по пляжному волейболу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Группа№9\Desktop\профком конкурс\профком фото\80mTVppBm6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1556792"/>
            <a:ext cx="3137247" cy="2088231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9458" name="Picture 2" descr="C:\Users\Группа№9\Desktop\профком конкурс\профком фото\VNUV2mn32e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878896"/>
            <a:ext cx="3110437" cy="2070384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2" descr="C:\Users\Группа№9\Desktop\проект здоровье\sNkuFeSzCG0.jpg"/>
          <p:cNvPicPr>
            <a:picLocks noChangeAspect="1" noChangeArrowheads="1"/>
          </p:cNvPicPr>
          <p:nvPr/>
        </p:nvPicPr>
        <p:blipFill>
          <a:blip r:embed="rId5" cstate="print"/>
          <a:srcRect t="34667" b="7058"/>
          <a:stretch>
            <a:fillRect/>
          </a:stretch>
        </p:blipFill>
        <p:spPr bwMode="auto">
          <a:xfrm>
            <a:off x="4211960" y="1628800"/>
            <a:ext cx="4448433" cy="1944216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2" descr="C:\Users\Группа№9\Desktop\профком конкурс\профком фото\FnAPnxdOhM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3789040"/>
            <a:ext cx="2808312" cy="2106234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355976" y="764704"/>
            <a:ext cx="4125144" cy="854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Квест</a:t>
            </a:r>
            <a:endParaRPr kumimoji="0" lang="ru-RU" sz="24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«Пираты Камской реки»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16216" y="6093296"/>
            <a:ext cx="1204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Май  2018</a:t>
            </a:r>
            <a:endParaRPr lang="ru-RU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1187624" y="6165304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Июнь 2019</a:t>
            </a:r>
            <a:endParaRPr lang="ru-RU" b="1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Группа№9\Desktop\профком конкурс\4949c903e0674c2c9888c06a961b93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3456384" cy="86409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«День здоровья»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Группа№9\Desktop\проект здоровье\Screenshot_20200906-135739.png"/>
          <p:cNvPicPr>
            <a:picLocks noChangeAspect="1" noChangeArrowheads="1"/>
          </p:cNvPicPr>
          <p:nvPr/>
        </p:nvPicPr>
        <p:blipFill>
          <a:blip r:embed="rId3" cstate="print"/>
          <a:srcRect l="14823" r="29684" b="29518"/>
          <a:stretch>
            <a:fillRect/>
          </a:stretch>
        </p:blipFill>
        <p:spPr bwMode="auto">
          <a:xfrm>
            <a:off x="251520" y="3645024"/>
            <a:ext cx="3562278" cy="2088232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098" name="Picture 2" descr="C:\Users\Группа№9\Desktop\проект здоровье\Screenshot_20200906-135803.png"/>
          <p:cNvPicPr>
            <a:picLocks noChangeAspect="1" noChangeArrowheads="1"/>
          </p:cNvPicPr>
          <p:nvPr/>
        </p:nvPicPr>
        <p:blipFill>
          <a:blip r:embed="rId4" cstate="print"/>
          <a:srcRect l="8835" r="27552" b="19601"/>
          <a:stretch>
            <a:fillRect/>
          </a:stretch>
        </p:blipFill>
        <p:spPr bwMode="auto">
          <a:xfrm>
            <a:off x="323528" y="1412776"/>
            <a:ext cx="3332942" cy="1944216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 descr="C:\Users\Группа№9\Desktop\профком конкурс\профком фото\G2a94JgYyE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1484784"/>
            <a:ext cx="2736304" cy="1821352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3" descr="C:\Users\Группа№9\Desktop\профком конкурс\профком фото\8zRobTexjA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3573016"/>
            <a:ext cx="3312030" cy="2204570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932040" y="404664"/>
            <a:ext cx="3610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Спортивная игра </a:t>
            </a:r>
            <a:b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Физкульт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– привет!»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6176" y="6093296"/>
            <a:ext cx="1686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Октябрь  2018</a:t>
            </a:r>
            <a:endParaRPr lang="ru-RU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1187624" y="6093296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Сентябрь 2020</a:t>
            </a:r>
            <a:endParaRPr lang="ru-RU" b="1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Группа№9\Desktop\профком конкурс\4949c903e0674c2c9888c06a961b93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4474840" cy="1143000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Зимняя лыжная прогулка 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для молодых специалистов города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Группа№9\Desktop\профком конкурс\профком фото\Osf523kDSe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04864"/>
            <a:ext cx="4032448" cy="3024336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 descr="C:\Users\Группа№9\Desktop\профком конкурс\профком фото\VwxSIIuDUO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492896"/>
            <a:ext cx="4090775" cy="2304256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932040" y="1556792"/>
            <a:ext cx="3610744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«Зимние забавы»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7664" y="544522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Январь 2018</a:t>
            </a:r>
            <a:endParaRPr lang="ru-RU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6012160" y="5301208"/>
            <a:ext cx="157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Февраль 2019</a:t>
            </a:r>
            <a:endParaRPr lang="ru-RU" b="1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Группа№9\Desktop\профком конкурс\4949c903e0674c2c9888c06a961b93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«Катание на коньках»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Группа№9\Desktop\проект здоровье\aYT-18JYXz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628800"/>
            <a:ext cx="3384376" cy="4097675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 descr="C:\Users\Группа№9\Desktop\проект здоровье\L3XhoufNmrc.jpg"/>
          <p:cNvPicPr>
            <a:picLocks noChangeAspect="1" noChangeArrowheads="1"/>
          </p:cNvPicPr>
          <p:nvPr/>
        </p:nvPicPr>
        <p:blipFill>
          <a:blip r:embed="rId4" cstate="print"/>
          <a:srcRect t="4626" b="10573"/>
          <a:stretch>
            <a:fillRect/>
          </a:stretch>
        </p:blipFill>
        <p:spPr bwMode="auto">
          <a:xfrm>
            <a:off x="5076056" y="1628800"/>
            <a:ext cx="3222232" cy="4104456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3995936" y="6309320"/>
            <a:ext cx="133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Март 2020</a:t>
            </a:r>
            <a:endParaRPr lang="ru-RU" b="1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Группа№9\Desktop\профком конкурс\4949c903e0674c2c9888c06a961b93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Клуб выходного дня 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«Танцевальный бум»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Группа№9\Desktop\профком конкурс\профком фото\TZDFSgvua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28800"/>
            <a:ext cx="4320481" cy="2880320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363" name="Picture 3" descr="C:\Users\Группа№9\Desktop\профком конкурс\профком фото\JQNBWqdOZq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429000"/>
            <a:ext cx="4860032" cy="3240022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1331640" y="5013176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Ноябрь 2019</a:t>
            </a:r>
            <a:endParaRPr lang="ru-RU" b="1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Группа№9\Desktop\профком конкурс\4949c903e0674c2c9888c06a961b93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03448"/>
            <a:ext cx="9144000" cy="74614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476672"/>
            <a:ext cx="4978896" cy="1143000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Ежегодное участие в забеге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«Кросс  нации»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Группа№9\Desktop\профком конкурс\профком фото\lIL6sJErvF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4"/>
            <a:ext cx="3168352" cy="1787149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483" name="Picture 3" descr="C:\Users\Группа№9\Desktop\профком конкурс\профком фото\kFx_yUV-IB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501008"/>
            <a:ext cx="3168352" cy="2376264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2" descr="C:\Users\Группа№9\Desktop\профком конкурс\профком фото\jQkIshf1rl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1628800"/>
            <a:ext cx="3132348" cy="4176464"/>
          </a:xfrm>
          <a:prstGeom prst="rect">
            <a:avLst/>
          </a:prstGeom>
          <a:ln w="889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788024" y="274638"/>
            <a:ext cx="38987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Ежегодное участие в массовом забеге «Лыжня России»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15616" y="6021288"/>
            <a:ext cx="1725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Сентябрь 2018</a:t>
            </a:r>
          </a:p>
          <a:p>
            <a:r>
              <a:rPr lang="ru-RU" b="1" i="1" dirty="0" smtClean="0"/>
              <a:t>Сентябрь 2019</a:t>
            </a:r>
            <a:endParaRPr lang="ru-RU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5940152" y="6165304"/>
            <a:ext cx="1435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Январь 2020</a:t>
            </a:r>
            <a:endParaRPr lang="ru-RU" b="1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174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ТЕМА:  «Мы выбираем здоровье!» </vt:lpstr>
      <vt:lpstr>Охват вовлеченных в проект членов профсоюза - 83%</vt:lpstr>
      <vt:lpstr>«Айробика»</vt:lpstr>
      <vt:lpstr>Соревнования по пляжному волейболу</vt:lpstr>
      <vt:lpstr>«День здоровья»</vt:lpstr>
      <vt:lpstr>Зимняя лыжная прогулка  для молодых специалистов города</vt:lpstr>
      <vt:lpstr>«Катание на коньках»</vt:lpstr>
      <vt:lpstr>Клуб выходного дня  «Танцевальный бум»</vt:lpstr>
      <vt:lpstr>Ежегодное участие в забеге  «Кросс  нации»</vt:lpstr>
      <vt:lpstr>«Йога»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Группа№9</dc:creator>
  <cp:lastModifiedBy>Группа№9</cp:lastModifiedBy>
  <cp:revision>64</cp:revision>
  <dcterms:created xsi:type="dcterms:W3CDTF">2020-02-25T14:59:38Z</dcterms:created>
  <dcterms:modified xsi:type="dcterms:W3CDTF">2020-09-09T07:46:13Z</dcterms:modified>
</cp:coreProperties>
</file>